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ECOMONICS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ECOMONICS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ECOMONICS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ECOMONICS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economic information by sequencing, categorizing, identifying cause-and-effect relationships, comparing, contrasting, finding the main idea, summarizing, making generalizations and predictions, and drawing inferences and conclusions.[</a:t>
            </a:r>
            <a:r>
              <a:rPr lang="en-US" dirty="0" smtClean="0"/>
              <a:t>12.22A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economic information.[</a:t>
            </a:r>
            <a:r>
              <a:rPr lang="en-US" dirty="0" smtClean="0"/>
              <a:t>12.23D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attribute ideas and information to source materials and authors.[</a:t>
            </a:r>
            <a:r>
              <a:rPr lang="en-US" dirty="0" smtClean="0"/>
              <a:t>12.23E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</a:t>
            </a:r>
            <a:r>
              <a:rPr lang="en-US" dirty="0" smtClean="0"/>
              <a:t>12.24A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</a:t>
            </a:r>
            <a:r>
              <a:rPr lang="en-US" smtClean="0"/>
              <a:t>.[</a:t>
            </a:r>
            <a:r>
              <a:rPr lang="en-US" smtClean="0"/>
              <a:t>12.24B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create economic models, including production-possibilities curves, circular-flow charts, and supply-and-demand graphs, to analyze economic concepts or issues.[</a:t>
            </a:r>
            <a:r>
              <a:rPr lang="en-US" dirty="0" smtClean="0"/>
              <a:t>12.22B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a point of view on an economic issue.[</a:t>
            </a:r>
            <a:r>
              <a:rPr lang="en-US" dirty="0" smtClean="0"/>
              <a:t>12.22C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analyze and evaluate the validity of economic information from primary and secondary sources for bias, propaganda, point of view, and frame of reference.[</a:t>
            </a:r>
            <a:r>
              <a:rPr lang="en-US" dirty="0" smtClean="0"/>
              <a:t>12.22D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economic data using charts, tables, graphs, and maps.[</a:t>
            </a:r>
            <a:r>
              <a:rPr lang="en-US" dirty="0" smtClean="0"/>
              <a:t>12.22E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economic information.[</a:t>
            </a:r>
            <a:r>
              <a:rPr lang="en-US" dirty="0" smtClean="0"/>
              <a:t>12.22F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economic-related terminology correctly.[</a:t>
            </a:r>
            <a:r>
              <a:rPr lang="en-US" dirty="0" smtClean="0"/>
              <a:t>12.23A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</a:t>
            </a:r>
            <a:r>
              <a:rPr lang="en-US" dirty="0" smtClean="0"/>
              <a:t>12.23B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statistical to written or visual, using computer software as appropriate.[</a:t>
            </a:r>
            <a:r>
              <a:rPr lang="en-US" dirty="0" smtClean="0"/>
              <a:t>12.23C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ECOMONICS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311</Words>
  <Application>Microsoft Office PowerPoint</Application>
  <PresentationFormat>On-screen Show (4:3)</PresentationFormat>
  <Paragraphs>40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2014-11-17T20:46:52Z</dcterms:modified>
</cp:coreProperties>
</file>